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1722100" cy="6388100"/>
  <p:notesSz cx="11722100" cy="63881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48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9584" y="384175"/>
            <a:ext cx="1054928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59267" y="3577336"/>
            <a:ext cx="8209915" cy="159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6422" y="1469263"/>
            <a:ext cx="5101876" cy="4216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40151" y="1469263"/>
            <a:ext cx="5101876" cy="4216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723369" cy="6383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231" y="560044"/>
            <a:ext cx="10555986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6422" y="1469263"/>
            <a:ext cx="10555605" cy="4216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87673" y="5940933"/>
            <a:ext cx="3753104" cy="319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6422" y="5940933"/>
            <a:ext cx="2697543" cy="319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44484" y="5940933"/>
            <a:ext cx="2697543" cy="319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650" y="314496"/>
            <a:ext cx="1144366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4400" b="0" spc="1500" dirty="0" smtClean="0">
                <a:solidFill>
                  <a:srgbClr val="252525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교육혁신센터 </a:t>
            </a:r>
            <a:r>
              <a:rPr sz="4400" b="0" spc="1500" dirty="0" err="1" smtClean="0">
                <a:solidFill>
                  <a:srgbClr val="252525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스튜디오</a:t>
            </a:r>
            <a:r>
              <a:rPr lang="en-US" sz="4400" b="0" spc="1500" dirty="0" smtClean="0">
                <a:solidFill>
                  <a:srgbClr val="252525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 </a:t>
            </a:r>
            <a:r>
              <a:rPr lang="ko-KR" altLang="en-US" sz="4400" b="0" spc="1500" dirty="0" smtClean="0">
                <a:solidFill>
                  <a:srgbClr val="252525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예약 방법</a:t>
            </a:r>
            <a:endParaRPr sz="44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Band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584" y="1274445"/>
            <a:ext cx="9614866" cy="812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417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5" dirty="0">
                <a:solidFill>
                  <a:srgbClr val="252525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1.	</a:t>
            </a:r>
            <a:r>
              <a:rPr sz="1800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교육</a:t>
            </a:r>
            <a:r>
              <a:rPr lang="ko-KR" alt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혁신</a:t>
            </a:r>
            <a:r>
              <a:rPr sz="1800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센터</a:t>
            </a:r>
            <a:r>
              <a:rPr 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(</a:t>
            </a:r>
            <a:r>
              <a:rPr lang="ko-KR" alt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원격</a:t>
            </a:r>
            <a:r>
              <a:rPr lang="en-US" altLang="ko-KR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.</a:t>
            </a:r>
            <a:r>
              <a:rPr lang="ko-KR" alt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교육지원</a:t>
            </a:r>
            <a:r>
              <a:rPr lang="en-US" altLang="ko-KR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)</a:t>
            </a:r>
            <a:r>
              <a:rPr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홈페이지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(https://res.hallym.ac.kr)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접속하여 로그인합니다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. </a:t>
            </a:r>
            <a:r>
              <a:rPr sz="180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</a:t>
            </a:r>
            <a:endParaRPr lang="en-US" sz="1800" dirty="0" smtClean="0">
              <a:solidFill>
                <a:srgbClr val="FF0000"/>
              </a:solidFill>
              <a:latin typeface="한림고딕체 Regular" panose="020B0503000000000000" pitchFamily="50" charset="-127"/>
              <a:ea typeface="한림고딕체 Regular" panose="020B0503000000000000" pitchFamily="50" charset="-127"/>
              <a:cs typeface="Gothic Uralic"/>
            </a:endParaRPr>
          </a:p>
          <a:p>
            <a:pPr marL="393700" marR="5080" indent="-381000">
              <a:lnSpc>
                <a:spcPct val="1417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en-US" spc="-1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</a:t>
            </a:r>
            <a:r>
              <a:rPr lang="en-US" spc="-10" dirty="0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    </a:t>
            </a:r>
            <a:r>
              <a:rPr sz="1800" spc="-10" dirty="0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(</a:t>
            </a:r>
            <a:r>
              <a:rPr sz="1800" spc="-1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ID/PW: </a:t>
            </a:r>
            <a:r>
              <a:rPr sz="180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통합정보시스템 </a:t>
            </a:r>
            <a:r>
              <a:rPr sz="1800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아이디</a:t>
            </a:r>
            <a:r>
              <a:rPr sz="1800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,</a:t>
            </a:r>
            <a:r>
              <a:rPr sz="1800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비밀번호</a:t>
            </a:r>
            <a:r>
              <a:rPr sz="1800" spc="10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동일</a:t>
            </a:r>
            <a:r>
              <a:rPr sz="180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)</a:t>
            </a:r>
            <a:endParaRPr sz="18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Gothic Uralic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2203450"/>
            <a:ext cx="11722100" cy="338173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7308850" y="3194050"/>
            <a:ext cx="18288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761"/>
            <a:ext cx="11722100" cy="285469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72794" y="467995"/>
            <a:ext cx="10750855" cy="79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635">
              <a:lnSpc>
                <a:spcPct val="141700"/>
              </a:lnSpc>
              <a:spcBef>
                <a:spcPts val="100"/>
              </a:spcBef>
            </a:pP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2. </a:t>
            </a:r>
            <a:r>
              <a:rPr lang="ko-KR" altLang="en-US" sz="1800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교육혁신센터</a:t>
            </a:r>
            <a:r>
              <a:rPr lang="en-US" altLang="ko-KR" sz="1800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(</a:t>
            </a:r>
            <a:r>
              <a:rPr lang="ko-KR" altLang="en-US" sz="1800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원격</a:t>
            </a:r>
            <a:r>
              <a:rPr lang="en-US" altLang="ko-KR" sz="1800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.</a:t>
            </a:r>
            <a:r>
              <a:rPr sz="1800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교육지원</a:t>
            </a:r>
            <a:r>
              <a:rPr 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)</a:t>
            </a:r>
            <a:r>
              <a:rPr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홈페이지 </a:t>
            </a:r>
            <a:r>
              <a:rPr sz="1800" dirty="0" err="1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상단에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스튜디오</a:t>
            </a:r>
            <a:r>
              <a:rPr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lang="ko-KR" alt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소개 </a:t>
            </a:r>
            <a:r>
              <a:rPr sz="1800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항목이</a:t>
            </a:r>
            <a:r>
              <a:rPr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 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보입니다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. </a:t>
            </a:r>
            <a:endParaRPr lang="en-US" sz="1800" spc="-5" dirty="0" smtClean="0">
              <a:latin typeface="한림고딕체 Regular" panose="020B0503000000000000" pitchFamily="50" charset="-127"/>
              <a:ea typeface="한림고딕체 Regular" panose="020B0503000000000000" pitchFamily="50" charset="-127"/>
              <a:cs typeface="Gothic Uralic"/>
            </a:endParaRPr>
          </a:p>
          <a:p>
            <a:pPr marL="266700" marR="5080" indent="-254635">
              <a:lnSpc>
                <a:spcPct val="141700"/>
              </a:lnSpc>
              <a:spcBef>
                <a:spcPts val="100"/>
              </a:spcBef>
            </a:pPr>
            <a:r>
              <a:rPr lang="en-US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</a:t>
            </a:r>
            <a:r>
              <a:rPr lang="en-US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  </a:t>
            </a:r>
            <a:r>
              <a:rPr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[</a:t>
            </a:r>
            <a:r>
              <a:rPr sz="1800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스튜디오</a:t>
            </a:r>
            <a:r>
              <a:rPr 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lang="ko-KR" alt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소개</a:t>
            </a:r>
            <a:r>
              <a:rPr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]</a:t>
            </a:r>
            <a:r>
              <a:rPr lang="en-US" sz="18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-</a:t>
            </a:r>
            <a:r>
              <a:rPr lang="ko-KR" altLang="en-US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</a:t>
            </a:r>
            <a:r>
              <a:rPr lang="en-US" altLang="ko-KR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[</a:t>
            </a:r>
            <a:r>
              <a:rPr lang="ko-KR" altLang="en-US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스튜디오 </a:t>
            </a:r>
            <a:r>
              <a:rPr lang="ko-KR" altLang="en-US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예약</a:t>
            </a:r>
            <a:r>
              <a:rPr lang="en-US" altLang="ko-KR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] </a:t>
            </a:r>
            <a:r>
              <a:rPr lang="ko-KR" altLang="en-US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을</a:t>
            </a:r>
            <a:r>
              <a:rPr sz="1800" spc="2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클릭합니다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.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326763" y="2736850"/>
            <a:ext cx="1458087" cy="3866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451850" y="2051050"/>
            <a:ext cx="838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0" y="1060450"/>
            <a:ext cx="6013450" cy="51054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50" y="560044"/>
            <a:ext cx="5181600" cy="73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34100"/>
              </a:lnSpc>
              <a:spcBef>
                <a:spcPts val="100"/>
              </a:spcBef>
            </a:pPr>
            <a:r>
              <a:rPr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3.</a:t>
            </a:r>
            <a:r>
              <a:rPr spc="-1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</a:t>
            </a:r>
            <a:r>
              <a:rPr lang="en-US" spc="-1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[</a:t>
            </a:r>
            <a:r>
              <a:rPr lang="ko-KR" altLang="en-US" spc="-1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스튜디오 </a:t>
            </a:r>
            <a:r>
              <a:rPr lang="ko-KR" altLang="en-US" sz="1600" spc="-114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예약하기</a:t>
            </a:r>
            <a:r>
              <a:rPr lang="en-US" altLang="ko-KR" sz="1600" spc="-114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]</a:t>
            </a:r>
            <a:r>
              <a:rPr spc="-105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에서</a:t>
            </a:r>
            <a:r>
              <a:rPr spc="1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</a:t>
            </a:r>
            <a:r>
              <a:rPr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신청</a:t>
            </a:r>
            <a:r>
              <a:rPr spc="15"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</a:t>
            </a:r>
            <a:r>
              <a:rPr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가능한</a:t>
            </a:r>
            <a:r>
              <a:rPr spc="20"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</a:t>
            </a:r>
            <a:r>
              <a:rPr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날짜를</a:t>
            </a:r>
            <a:r>
              <a:rPr spc="10"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</a:t>
            </a:r>
            <a:r>
              <a:rPr dirty="0" err="1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확인하고</a:t>
            </a:r>
            <a:r>
              <a:rPr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 </a:t>
            </a:r>
            <a:r>
              <a:rPr lang="en-US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 </a:t>
            </a:r>
            <a:br>
              <a:rPr lang="en-US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</a:br>
            <a:r>
              <a:rPr lang="en-US"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</a:t>
            </a:r>
            <a:r>
              <a:rPr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예약할</a:t>
            </a:r>
            <a:r>
              <a:rPr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</a:t>
            </a:r>
            <a:r>
              <a:rPr lang="en-US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</a:t>
            </a:r>
            <a:r>
              <a:rPr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스튜디오를</a:t>
            </a:r>
            <a:r>
              <a:rPr spc="1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 </a:t>
            </a:r>
            <a:r>
              <a:rPr dirty="0">
                <a:latin typeface="한림고딕체 Regular" panose="020B0503000000000000" pitchFamily="50" charset="-127"/>
                <a:ea typeface="한림고딕체 Regular" panose="020B0503000000000000" pitchFamily="50" charset="-127"/>
              </a:rPr>
              <a:t>선택합니다</a:t>
            </a:r>
            <a:r>
              <a:rPr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231" y="2037969"/>
            <a:ext cx="3463925" cy="821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17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E+</a:t>
            </a:r>
            <a:r>
              <a:rPr sz="17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강의실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Arial"/>
              <a:buChar char="◦"/>
            </a:pPr>
            <a:endParaRPr sz="185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UKIJ CJK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lang="ko-KR" altLang="en-US" sz="1700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미니스튜디오</a:t>
            </a:r>
            <a:r>
              <a:rPr lang="en-US" altLang="ko-KR" sz="17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1</a:t>
            </a:r>
            <a:endParaRPr lang="en-US" altLang="ko-KR" sz="17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602" y="3177165"/>
            <a:ext cx="1626870" cy="170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17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미니스튜디오</a:t>
            </a:r>
            <a:r>
              <a:rPr lang="en-US" sz="17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2</a:t>
            </a:r>
            <a:endParaRPr lang="en-US" sz="17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tabLst>
                <a:tab pos="195580" algn="l"/>
              </a:tabLst>
            </a:pPr>
            <a:endParaRPr sz="29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Gothic Uralic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170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미니스튜디오</a:t>
            </a:r>
            <a:r>
              <a:rPr lang="en-US" sz="17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3</a:t>
            </a:r>
            <a:endParaRPr sz="17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Gothic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52525"/>
              </a:buClr>
              <a:buFont typeface="Arial"/>
              <a:buChar char="◦"/>
            </a:pPr>
            <a:endParaRPr sz="29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Gothic Uralic"/>
            </a:endParaRPr>
          </a:p>
          <a:p>
            <a:pPr marL="195580" indent="-182880">
              <a:lnSpc>
                <a:spcPct val="100000"/>
              </a:lnSpc>
              <a:buClr>
                <a:srgbClr val="252525"/>
              </a:buClr>
              <a:buFont typeface="Arial"/>
              <a:buChar char="◦"/>
              <a:tabLst>
                <a:tab pos="195580" algn="l"/>
              </a:tabLst>
            </a:pPr>
            <a:r>
              <a:rPr sz="17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블랙스튜디오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6050" y="4697453"/>
            <a:ext cx="16840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spc="18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예약</a:t>
            </a:r>
            <a:r>
              <a:rPr sz="1100" b="0" spc="-18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 </a:t>
            </a:r>
            <a:r>
              <a:rPr sz="1100" b="0" spc="27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할</a:t>
            </a:r>
            <a:r>
              <a:rPr sz="1100" b="0" spc="-17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 </a:t>
            </a:r>
            <a:r>
              <a:rPr sz="1100" b="0" spc="345" dirty="0" err="1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스튜디오</a:t>
            </a:r>
            <a:r>
              <a:rPr sz="1100" b="0" spc="-18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 </a:t>
            </a:r>
            <a:r>
              <a:rPr sz="1100" b="0" spc="229" dirty="0" err="1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선택</a:t>
            </a:r>
            <a:endParaRPr sz="11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Bandal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299451" y="4946650"/>
            <a:ext cx="457200" cy="121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50" y="498030"/>
            <a:ext cx="5348636" cy="572046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2618" y="1566366"/>
            <a:ext cx="4621632" cy="797012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latin typeface="Gothic Uralic"/>
                <a:cs typeface="Gothic Uralic"/>
              </a:rPr>
              <a:t>4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.</a:t>
            </a:r>
            <a:r>
              <a:rPr sz="1800" spc="-1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</a:t>
            </a:r>
            <a:r>
              <a:rPr lang="en-US" sz="1800" spc="-1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[</a:t>
            </a:r>
            <a:r>
              <a:rPr lang="ko-KR" altLang="en-US" spc="-1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스튜디오 예약</a:t>
            </a:r>
            <a:r>
              <a:rPr lang="en-US" altLang="ko-KR" spc="-1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]</a:t>
            </a:r>
            <a:r>
              <a:rPr sz="1800" spc="-114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에서</a:t>
            </a:r>
            <a:r>
              <a:rPr sz="1800" spc="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사용</a:t>
            </a:r>
            <a:r>
              <a:rPr sz="1800" spc="2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목적을</a:t>
            </a:r>
            <a:r>
              <a:rPr sz="1800" spc="2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작성하고</a:t>
            </a:r>
          </a:p>
          <a:p>
            <a:pPr marL="203200">
              <a:lnSpc>
                <a:spcPct val="100000"/>
              </a:lnSpc>
              <a:spcBef>
                <a:spcPts val="900"/>
              </a:spcBef>
            </a:pP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신청 시간을 선택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후 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신청하기를</a:t>
            </a:r>
            <a:r>
              <a:rPr sz="1800" spc="11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합니다</a:t>
            </a:r>
            <a:r>
              <a:rPr sz="1800" spc="-5" dirty="0">
                <a:latin typeface="Gothic Uralic"/>
                <a:cs typeface="Gothic Uralic"/>
              </a:rPr>
              <a:t>.</a:t>
            </a:r>
            <a:endParaRPr sz="1800" dirty="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626" y="2732480"/>
            <a:ext cx="2583180" cy="80264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800" spc="18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※ </a:t>
            </a:r>
            <a:r>
              <a:rPr sz="1800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1</a:t>
            </a:r>
            <a:r>
              <a:rPr sz="1800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시간 </a:t>
            </a:r>
            <a:r>
              <a:rPr sz="180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단위로</a:t>
            </a:r>
            <a:r>
              <a:rPr sz="1800" spc="-18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예약가능</a:t>
            </a:r>
            <a:endParaRPr sz="18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UKIJ CJK"/>
            </a:endParaRPr>
          </a:p>
          <a:p>
            <a:pPr marL="59690" algn="ctr">
              <a:lnSpc>
                <a:spcPct val="100000"/>
              </a:lnSpc>
              <a:spcBef>
                <a:spcPts val="900"/>
              </a:spcBef>
            </a:pPr>
            <a:r>
              <a:rPr sz="1800" spc="-1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(1</a:t>
            </a:r>
            <a:r>
              <a:rPr sz="1800" spc="-1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인 </a:t>
            </a:r>
            <a:r>
              <a:rPr sz="1800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1</a:t>
            </a:r>
            <a:r>
              <a:rPr sz="1800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일 </a:t>
            </a:r>
            <a:r>
              <a:rPr sz="1800" spc="-5" dirty="0" err="1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최대</a:t>
            </a:r>
            <a:r>
              <a:rPr sz="1800" spc="10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lang="en-US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2</a:t>
            </a:r>
            <a:r>
              <a:rPr sz="1800" spc="-5" dirty="0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시간</a:t>
            </a:r>
            <a:r>
              <a:rPr sz="1800" spc="-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)</a:t>
            </a:r>
            <a:endParaRPr sz="18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23236" y="2490894"/>
            <a:ext cx="1845437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0" spc="245" dirty="0" err="1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통합정보시스템</a:t>
            </a:r>
            <a:r>
              <a:rPr lang="en-US" sz="1100" b="0" spc="245" dirty="0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 </a:t>
            </a:r>
            <a:r>
              <a:rPr lang="ko-KR" altLang="en-US" sz="1100" b="0" spc="245" dirty="0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內</a:t>
            </a:r>
            <a:r>
              <a:rPr sz="1100" b="0" spc="245" dirty="0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 </a:t>
            </a:r>
            <a:r>
              <a:rPr sz="1100" b="0" spc="320" dirty="0" err="1" smtClean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정보</a:t>
            </a:r>
            <a:endParaRPr sz="11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Band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2650" y="4108450"/>
            <a:ext cx="130568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35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직접</a:t>
            </a:r>
            <a:r>
              <a:rPr sz="1400" b="0" spc="-275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 </a:t>
            </a:r>
            <a:r>
              <a:rPr sz="1400" b="0" spc="350" dirty="0">
                <a:solidFill>
                  <a:srgbClr val="FF0000"/>
                </a:solidFill>
                <a:latin typeface="한림고딕체 Regular" panose="020B0503000000000000" pitchFamily="50" charset="-127"/>
                <a:ea typeface="한림고딕체 Regular" panose="020B0503000000000000" pitchFamily="50" charset="-127"/>
                <a:cs typeface="Bandal"/>
              </a:rPr>
              <a:t>작성</a:t>
            </a:r>
            <a:endParaRPr sz="1400" dirty="0">
              <a:latin typeface="한림고딕체 Regular" panose="020B0503000000000000" pitchFamily="50" charset="-127"/>
              <a:ea typeface="한림고딕체 Regular" panose="020B0503000000000000" pitchFamily="50" charset="-127"/>
              <a:cs typeface="Bandal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403850" y="2432050"/>
            <a:ext cx="4495800" cy="3004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403850" y="2793365"/>
            <a:ext cx="4495800" cy="34251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1676400"/>
            <a:ext cx="10914888" cy="1840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428" y="577977"/>
            <a:ext cx="9697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5</a:t>
            </a:r>
            <a:r>
              <a:rPr lang="en-US" sz="1800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. [</a:t>
            </a:r>
            <a:r>
              <a:rPr lang="ko-KR" altLang="en-US" sz="1800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스튜디오 예약</a:t>
            </a:r>
            <a:r>
              <a:rPr lang="en-US" altLang="ko-KR" sz="1800" spc="-5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] </a:t>
            </a:r>
            <a:r>
              <a:rPr sz="1800" spc="-114" dirty="0" err="1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달력</a:t>
            </a:r>
            <a:r>
              <a:rPr sz="1800" spc="10" dirty="0" smtClean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화면에</a:t>
            </a:r>
            <a:r>
              <a:rPr sz="1800" spc="2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신청한</a:t>
            </a:r>
            <a:r>
              <a:rPr sz="1800" spc="3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날짜에</a:t>
            </a:r>
            <a:r>
              <a:rPr sz="1800" spc="1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스튜디오</a:t>
            </a:r>
            <a:r>
              <a:rPr sz="1800" spc="-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,</a:t>
            </a:r>
            <a:r>
              <a:rPr sz="1800" spc="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시간이</a:t>
            </a:r>
            <a:r>
              <a:rPr sz="1800" spc="2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표기되면</a:t>
            </a:r>
            <a:r>
              <a:rPr sz="1800" spc="3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스튜디오</a:t>
            </a:r>
            <a:r>
              <a:rPr sz="1800" spc="25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예약</a:t>
            </a:r>
            <a:r>
              <a:rPr sz="1800" spc="2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 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UKIJ CJK"/>
              </a:rPr>
              <a:t>완료입니다</a:t>
            </a:r>
            <a:r>
              <a:rPr sz="1800" dirty="0">
                <a:latin typeface="한림고딕체 Regular" panose="020B0503000000000000" pitchFamily="50" charset="-127"/>
                <a:ea typeface="한림고딕체 Regular" panose="020B0503000000000000" pitchFamily="50" charset="-127"/>
                <a:cs typeface="Gothic Uralic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113</Words>
  <Application>Microsoft Office PowerPoint</Application>
  <PresentationFormat>사용자 지정</PresentationFormat>
  <Paragraphs>22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Bandal</vt:lpstr>
      <vt:lpstr>Gothic Uralic</vt:lpstr>
      <vt:lpstr>UKIJ CJK</vt:lpstr>
      <vt:lpstr>맑은 고딕</vt:lpstr>
      <vt:lpstr>한림고딕체 Regular</vt:lpstr>
      <vt:lpstr>Arial</vt:lpstr>
      <vt:lpstr>Calibri</vt:lpstr>
      <vt:lpstr>Office Theme</vt:lpstr>
      <vt:lpstr>PowerPoint 프레젠테이션</vt:lpstr>
      <vt:lpstr>PowerPoint 프레젠테이션</vt:lpstr>
      <vt:lpstr>3. [스튜디오 예약하기]에서 신청 가능한 날짜를 확인하고      예약할  스튜디오를 선택합니다.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스튜디오 예약하는 방법</dc:title>
  <dc:creator>김나연</dc:creator>
  <cp:lastModifiedBy>hallym</cp:lastModifiedBy>
  <cp:revision>7</cp:revision>
  <dcterms:created xsi:type="dcterms:W3CDTF">2022-08-16T01:21:47Z</dcterms:created>
  <dcterms:modified xsi:type="dcterms:W3CDTF">2022-12-06T08:54:24Z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2022-08-16T00:00:00Z</vt:filetime>
  </property>
</Properties>
</file>